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4547" y="260648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الثالثة عشر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4871" y="1772816"/>
            <a:ext cx="8568952" cy="2304256"/>
          </a:xfrm>
        </p:spPr>
        <p:txBody>
          <a:bodyPr>
            <a:normAutofit fontScale="92500" lnSpcReduction="10000"/>
          </a:bodyPr>
          <a:lstStyle/>
          <a:p>
            <a:pPr marL="1349375" indent="-1349375" algn="just">
              <a:lnSpc>
                <a:spcPct val="170000"/>
              </a:lnSpc>
              <a:buNone/>
            </a:pPr>
            <a:r>
              <a:rPr lang="ar-IQ" b="1" dirty="0" smtClean="0">
                <a:solidFill>
                  <a:srgbClr val="00B050"/>
                </a:solidFill>
              </a:rPr>
              <a:t>الملاحظة: </a:t>
            </a:r>
            <a:r>
              <a:rPr lang="ar-IQ" dirty="0" smtClean="0"/>
              <a:t>هي الانتباه المقصود والموجه نحو سلوك فردي او جماعي يقصد متابعته ورصد تغيراته ليتمكن الباحث بذلك من وصف السلوك او تحليله او تقويمه ومن انواع الملاحظة: </a:t>
            </a:r>
            <a:endParaRPr lang="ar-IQ" dirty="0" smtClean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 smtClean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683568" y="105273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50"/>
                </a:solidFill>
              </a:rPr>
              <a:t>الملاحظة</a:t>
            </a:r>
            <a:endParaRPr lang="ar-IQ" b="1" dirty="0">
              <a:solidFill>
                <a:srgbClr val="00B050"/>
              </a:solidFill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195195" y="4346894"/>
            <a:ext cx="8568952" cy="203443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ar-IQ" b="1" dirty="0" smtClean="0">
                <a:solidFill>
                  <a:srgbClr val="00B050"/>
                </a:solidFill>
              </a:rPr>
              <a:t>الملاحظة العابرة.</a:t>
            </a:r>
            <a:endParaRPr lang="ar-IQ" b="1" dirty="0" smtClean="0">
              <a:solidFill>
                <a:srgbClr val="00B05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ar-IQ" b="1" dirty="0" smtClean="0">
                <a:solidFill>
                  <a:srgbClr val="00B050"/>
                </a:solidFill>
              </a:rPr>
              <a:t>الملاحظة الطبيعية.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IQ" b="1" dirty="0" smtClean="0">
                <a:solidFill>
                  <a:srgbClr val="00B050"/>
                </a:solidFill>
              </a:rPr>
              <a:t>الملاحظة البسيطة</a:t>
            </a:r>
            <a:endParaRPr lang="ar-IQ" b="1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ar-IQ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41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الثالثة عشر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4</cp:revision>
  <dcterms:created xsi:type="dcterms:W3CDTF">2019-12-11T09:33:04Z</dcterms:created>
  <dcterms:modified xsi:type="dcterms:W3CDTF">2019-12-15T17:41:40Z</dcterms:modified>
</cp:coreProperties>
</file>